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59" r:id="rId6"/>
  </p:sldIdLst>
  <p:sldSz cx="9753600" cy="33337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545593"/>
            <a:ext cx="7315200" cy="1160639"/>
          </a:xfrm>
        </p:spPr>
        <p:txBody>
          <a:bodyPr anchor="b"/>
          <a:lstStyle>
            <a:lvl1pPr algn="ctr">
              <a:defRPr sz="29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1750991"/>
            <a:ext cx="7315200" cy="804884"/>
          </a:xfrm>
        </p:spPr>
        <p:txBody>
          <a:bodyPr/>
          <a:lstStyle>
            <a:lvl1pPr marL="0" indent="0" algn="ctr">
              <a:buNone/>
              <a:defRPr sz="1167"/>
            </a:lvl1pPr>
            <a:lvl2pPr marL="222245" indent="0" algn="ctr">
              <a:buNone/>
              <a:defRPr sz="972"/>
            </a:lvl2pPr>
            <a:lvl3pPr marL="444490" indent="0" algn="ctr">
              <a:buNone/>
              <a:defRPr sz="875"/>
            </a:lvl3pPr>
            <a:lvl4pPr marL="666735" indent="0" algn="ctr">
              <a:buNone/>
              <a:defRPr sz="778"/>
            </a:lvl4pPr>
            <a:lvl5pPr marL="888980" indent="0" algn="ctr">
              <a:buNone/>
              <a:defRPr sz="778"/>
            </a:lvl5pPr>
            <a:lvl6pPr marL="1111225" indent="0" algn="ctr">
              <a:buNone/>
              <a:defRPr sz="778"/>
            </a:lvl6pPr>
            <a:lvl7pPr marL="1333470" indent="0" algn="ctr">
              <a:buNone/>
              <a:defRPr sz="778"/>
            </a:lvl7pPr>
            <a:lvl8pPr marL="1555714" indent="0" algn="ctr">
              <a:buNone/>
              <a:defRPr sz="778"/>
            </a:lvl8pPr>
            <a:lvl9pPr marL="1777959" indent="0" algn="ctr">
              <a:buNone/>
              <a:defRPr sz="77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4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12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9920" y="177491"/>
            <a:ext cx="2103120" cy="28251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560" y="177491"/>
            <a:ext cx="6187440" cy="2825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7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480" y="831123"/>
            <a:ext cx="8412480" cy="1386747"/>
          </a:xfrm>
        </p:spPr>
        <p:txBody>
          <a:bodyPr anchor="b"/>
          <a:lstStyle>
            <a:lvl1pPr>
              <a:defRPr sz="29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80" y="2230989"/>
            <a:ext cx="8412480" cy="729258"/>
          </a:xfrm>
        </p:spPr>
        <p:txBody>
          <a:bodyPr/>
          <a:lstStyle>
            <a:lvl1pPr marL="0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1pPr>
            <a:lvl2pPr marL="222245" indent="0">
              <a:buNone/>
              <a:defRPr sz="972">
                <a:solidFill>
                  <a:schemeClr val="tx1">
                    <a:tint val="75000"/>
                  </a:schemeClr>
                </a:solidFill>
              </a:defRPr>
            </a:lvl2pPr>
            <a:lvl3pPr marL="44449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3pPr>
            <a:lvl4pPr marL="666735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4pPr>
            <a:lvl5pPr marL="888980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5pPr>
            <a:lvl6pPr marL="1111225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6pPr>
            <a:lvl7pPr marL="1333470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7pPr>
            <a:lvl8pPr marL="1555714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8pPr>
            <a:lvl9pPr marL="1777959" indent="0">
              <a:buNone/>
              <a:defRPr sz="77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5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887456"/>
            <a:ext cx="4145280" cy="21152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7760" y="887456"/>
            <a:ext cx="4145280" cy="21152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6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0" y="177492"/>
            <a:ext cx="8412480" cy="644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831" y="817232"/>
            <a:ext cx="4126230" cy="400513"/>
          </a:xfrm>
        </p:spPr>
        <p:txBody>
          <a:bodyPr anchor="b"/>
          <a:lstStyle>
            <a:lvl1pPr marL="0" indent="0">
              <a:buNone/>
              <a:defRPr sz="1167" b="1"/>
            </a:lvl1pPr>
            <a:lvl2pPr marL="222245" indent="0">
              <a:buNone/>
              <a:defRPr sz="972" b="1"/>
            </a:lvl2pPr>
            <a:lvl3pPr marL="444490" indent="0">
              <a:buNone/>
              <a:defRPr sz="875" b="1"/>
            </a:lvl3pPr>
            <a:lvl4pPr marL="666735" indent="0">
              <a:buNone/>
              <a:defRPr sz="778" b="1"/>
            </a:lvl4pPr>
            <a:lvl5pPr marL="888980" indent="0">
              <a:buNone/>
              <a:defRPr sz="778" b="1"/>
            </a:lvl5pPr>
            <a:lvl6pPr marL="1111225" indent="0">
              <a:buNone/>
              <a:defRPr sz="778" b="1"/>
            </a:lvl6pPr>
            <a:lvl7pPr marL="1333470" indent="0">
              <a:buNone/>
              <a:defRPr sz="778" b="1"/>
            </a:lvl7pPr>
            <a:lvl8pPr marL="1555714" indent="0">
              <a:buNone/>
              <a:defRPr sz="778" b="1"/>
            </a:lvl8pPr>
            <a:lvl9pPr marL="1777959" indent="0">
              <a:buNone/>
              <a:defRPr sz="7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831" y="1217745"/>
            <a:ext cx="4126230" cy="1791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7760" y="817232"/>
            <a:ext cx="4146550" cy="400513"/>
          </a:xfrm>
        </p:spPr>
        <p:txBody>
          <a:bodyPr anchor="b"/>
          <a:lstStyle>
            <a:lvl1pPr marL="0" indent="0">
              <a:buNone/>
              <a:defRPr sz="1167" b="1"/>
            </a:lvl1pPr>
            <a:lvl2pPr marL="222245" indent="0">
              <a:buNone/>
              <a:defRPr sz="972" b="1"/>
            </a:lvl2pPr>
            <a:lvl3pPr marL="444490" indent="0">
              <a:buNone/>
              <a:defRPr sz="875" b="1"/>
            </a:lvl3pPr>
            <a:lvl4pPr marL="666735" indent="0">
              <a:buNone/>
              <a:defRPr sz="778" b="1"/>
            </a:lvl4pPr>
            <a:lvl5pPr marL="888980" indent="0">
              <a:buNone/>
              <a:defRPr sz="778" b="1"/>
            </a:lvl5pPr>
            <a:lvl6pPr marL="1111225" indent="0">
              <a:buNone/>
              <a:defRPr sz="778" b="1"/>
            </a:lvl6pPr>
            <a:lvl7pPr marL="1333470" indent="0">
              <a:buNone/>
              <a:defRPr sz="778" b="1"/>
            </a:lvl7pPr>
            <a:lvl8pPr marL="1555714" indent="0">
              <a:buNone/>
              <a:defRPr sz="778" b="1"/>
            </a:lvl8pPr>
            <a:lvl9pPr marL="1777959" indent="0">
              <a:buNone/>
              <a:defRPr sz="7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7760" y="1217745"/>
            <a:ext cx="4146550" cy="1791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2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7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222250"/>
            <a:ext cx="3145790" cy="777875"/>
          </a:xfrm>
        </p:spPr>
        <p:txBody>
          <a:bodyPr anchor="b"/>
          <a:lstStyle>
            <a:lvl1pPr>
              <a:defRPr sz="15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550" y="479999"/>
            <a:ext cx="4937760" cy="2369123"/>
          </a:xfrm>
        </p:spPr>
        <p:txBody>
          <a:bodyPr/>
          <a:lstStyle>
            <a:lvl1pPr>
              <a:defRPr sz="1556"/>
            </a:lvl1pPr>
            <a:lvl2pPr>
              <a:defRPr sz="1361"/>
            </a:lvl2pPr>
            <a:lvl3pPr>
              <a:defRPr sz="1167"/>
            </a:lvl3pPr>
            <a:lvl4pPr>
              <a:defRPr sz="972"/>
            </a:lvl4pPr>
            <a:lvl5pPr>
              <a:defRPr sz="972"/>
            </a:lvl5pPr>
            <a:lvl6pPr>
              <a:defRPr sz="972"/>
            </a:lvl6pPr>
            <a:lvl7pPr>
              <a:defRPr sz="972"/>
            </a:lvl7pPr>
            <a:lvl8pPr>
              <a:defRPr sz="972"/>
            </a:lvl8pPr>
            <a:lvl9pPr>
              <a:defRPr sz="9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000125"/>
            <a:ext cx="3145790" cy="1852855"/>
          </a:xfrm>
        </p:spPr>
        <p:txBody>
          <a:bodyPr/>
          <a:lstStyle>
            <a:lvl1pPr marL="0" indent="0">
              <a:buNone/>
              <a:defRPr sz="778"/>
            </a:lvl1pPr>
            <a:lvl2pPr marL="222245" indent="0">
              <a:buNone/>
              <a:defRPr sz="681"/>
            </a:lvl2pPr>
            <a:lvl3pPr marL="444490" indent="0">
              <a:buNone/>
              <a:defRPr sz="583"/>
            </a:lvl3pPr>
            <a:lvl4pPr marL="666735" indent="0">
              <a:buNone/>
              <a:defRPr sz="486"/>
            </a:lvl4pPr>
            <a:lvl5pPr marL="888980" indent="0">
              <a:buNone/>
              <a:defRPr sz="486"/>
            </a:lvl5pPr>
            <a:lvl6pPr marL="1111225" indent="0">
              <a:buNone/>
              <a:defRPr sz="486"/>
            </a:lvl6pPr>
            <a:lvl7pPr marL="1333470" indent="0">
              <a:buNone/>
              <a:defRPr sz="486"/>
            </a:lvl7pPr>
            <a:lvl8pPr marL="1555714" indent="0">
              <a:buNone/>
              <a:defRPr sz="486"/>
            </a:lvl8pPr>
            <a:lvl9pPr marL="1777959" indent="0">
              <a:buNone/>
              <a:defRPr sz="4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3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831" y="222250"/>
            <a:ext cx="3145790" cy="777875"/>
          </a:xfrm>
        </p:spPr>
        <p:txBody>
          <a:bodyPr anchor="b"/>
          <a:lstStyle>
            <a:lvl1pPr>
              <a:defRPr sz="15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6550" y="479999"/>
            <a:ext cx="4937760" cy="2369123"/>
          </a:xfrm>
        </p:spPr>
        <p:txBody>
          <a:bodyPr anchor="t"/>
          <a:lstStyle>
            <a:lvl1pPr marL="0" indent="0">
              <a:buNone/>
              <a:defRPr sz="1556"/>
            </a:lvl1pPr>
            <a:lvl2pPr marL="222245" indent="0">
              <a:buNone/>
              <a:defRPr sz="1361"/>
            </a:lvl2pPr>
            <a:lvl3pPr marL="444490" indent="0">
              <a:buNone/>
              <a:defRPr sz="1167"/>
            </a:lvl3pPr>
            <a:lvl4pPr marL="666735" indent="0">
              <a:buNone/>
              <a:defRPr sz="972"/>
            </a:lvl4pPr>
            <a:lvl5pPr marL="888980" indent="0">
              <a:buNone/>
              <a:defRPr sz="972"/>
            </a:lvl5pPr>
            <a:lvl6pPr marL="1111225" indent="0">
              <a:buNone/>
              <a:defRPr sz="972"/>
            </a:lvl6pPr>
            <a:lvl7pPr marL="1333470" indent="0">
              <a:buNone/>
              <a:defRPr sz="972"/>
            </a:lvl7pPr>
            <a:lvl8pPr marL="1555714" indent="0">
              <a:buNone/>
              <a:defRPr sz="972"/>
            </a:lvl8pPr>
            <a:lvl9pPr marL="1777959" indent="0">
              <a:buNone/>
              <a:defRPr sz="9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831" y="1000125"/>
            <a:ext cx="3145790" cy="1852855"/>
          </a:xfrm>
        </p:spPr>
        <p:txBody>
          <a:bodyPr/>
          <a:lstStyle>
            <a:lvl1pPr marL="0" indent="0">
              <a:buNone/>
              <a:defRPr sz="778"/>
            </a:lvl1pPr>
            <a:lvl2pPr marL="222245" indent="0">
              <a:buNone/>
              <a:defRPr sz="681"/>
            </a:lvl2pPr>
            <a:lvl3pPr marL="444490" indent="0">
              <a:buNone/>
              <a:defRPr sz="583"/>
            </a:lvl3pPr>
            <a:lvl4pPr marL="666735" indent="0">
              <a:buNone/>
              <a:defRPr sz="486"/>
            </a:lvl4pPr>
            <a:lvl5pPr marL="888980" indent="0">
              <a:buNone/>
              <a:defRPr sz="486"/>
            </a:lvl5pPr>
            <a:lvl6pPr marL="1111225" indent="0">
              <a:buNone/>
              <a:defRPr sz="486"/>
            </a:lvl6pPr>
            <a:lvl7pPr marL="1333470" indent="0">
              <a:buNone/>
              <a:defRPr sz="486"/>
            </a:lvl7pPr>
            <a:lvl8pPr marL="1555714" indent="0">
              <a:buNone/>
              <a:defRPr sz="486"/>
            </a:lvl8pPr>
            <a:lvl9pPr marL="1777959" indent="0">
              <a:buNone/>
              <a:defRPr sz="48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560" y="177492"/>
            <a:ext cx="8412480" cy="644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560" y="887456"/>
            <a:ext cx="8412480" cy="2115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" y="3089893"/>
            <a:ext cx="2194560" cy="177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D8192-A827-4B8F-9BAF-2FDA3F2BB6A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880" y="3089893"/>
            <a:ext cx="3291840" cy="177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8480" y="3089893"/>
            <a:ext cx="2194560" cy="177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03B25-8863-4BC7-A71C-F57D18AF2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44490" rtl="0" eaLnBrk="1" latinLnBrk="0" hangingPunct="1">
        <a:lnSpc>
          <a:spcPct val="90000"/>
        </a:lnSpc>
        <a:spcBef>
          <a:spcPct val="0"/>
        </a:spcBef>
        <a:buNone/>
        <a:defRPr sz="21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122" indent="-111122" algn="l" defTabSz="444490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1pPr>
      <a:lvl2pPr marL="333367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1167" kern="1200">
          <a:solidFill>
            <a:schemeClr val="tx1"/>
          </a:solidFill>
          <a:latin typeface="+mn-lt"/>
          <a:ea typeface="+mn-ea"/>
          <a:cs typeface="+mn-cs"/>
        </a:defRPr>
      </a:lvl2pPr>
      <a:lvl3pPr marL="555612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972" kern="1200">
          <a:solidFill>
            <a:schemeClr val="tx1"/>
          </a:solidFill>
          <a:latin typeface="+mn-lt"/>
          <a:ea typeface="+mn-ea"/>
          <a:cs typeface="+mn-cs"/>
        </a:defRPr>
      </a:lvl3pPr>
      <a:lvl4pPr marL="777857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4pPr>
      <a:lvl5pPr marL="1000102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5pPr>
      <a:lvl6pPr marL="1222347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6pPr>
      <a:lvl7pPr marL="1444592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7pPr>
      <a:lvl8pPr marL="1666837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8pPr>
      <a:lvl9pPr marL="1889082" indent="-111122" algn="l" defTabSz="444490" rtl="0" eaLnBrk="1" latinLnBrk="0" hangingPunct="1">
        <a:lnSpc>
          <a:spcPct val="90000"/>
        </a:lnSpc>
        <a:spcBef>
          <a:spcPts val="243"/>
        </a:spcBef>
        <a:buFont typeface="Arial" panose="020B0604020202020204" pitchFamily="34" charset="0"/>
        <a:buChar char="•"/>
        <a:defRPr sz="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1pPr>
      <a:lvl2pPr marL="222245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2pPr>
      <a:lvl3pPr marL="444490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3pPr>
      <a:lvl4pPr marL="666735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4pPr>
      <a:lvl5pPr marL="888980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5pPr>
      <a:lvl6pPr marL="1111225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6pPr>
      <a:lvl7pPr marL="1333470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7pPr>
      <a:lvl8pPr marL="1555714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8pPr>
      <a:lvl9pPr marL="1777959" algn="l" defTabSz="444490" rtl="0" eaLnBrk="1" latinLnBrk="0" hangingPunct="1">
        <a:defRPr sz="8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aggiaescopri.it/vivere-lampang-come-un-expa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hyperlink" Target="https://www.publicdomainpictures.net/view-image.php?image=343806&amp;picture=wat-that-prasit-nakhon-phanom" TargetMode="External"/><Relationship Id="rId7" Type="http://schemas.openxmlformats.org/officeDocument/2006/relationships/hyperlink" Target="https://www.publicdomainpictures.net/view-image.php?image=336923&amp;picture=wat-phra-that-lampang-luang-lampang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image" Target="../media/image2.jp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8.svg"/><Relationship Id="rId5" Type="http://schemas.openxmlformats.org/officeDocument/2006/relationships/hyperlink" Target="https://www.publicdomainpictures.net/view-image.php?image=326589&amp;picture=wat-burapha-provincia-de-ubonratchathan" TargetMode="Externa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hyperlink" Target="https://pxhere.com/th/photo/602609" TargetMode="External"/><Relationship Id="rId7" Type="http://schemas.openxmlformats.org/officeDocument/2006/relationships/hyperlink" Target="https://pxhere.com/ko/photo/561610" TargetMode="External"/><Relationship Id="rId12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hyperlink" Target="https://3days3nights.blogspot.com/2010/10/phra-borommathat-chaiya.html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jpg"/><Relationship Id="rId4" Type="http://schemas.openxmlformats.org/officeDocument/2006/relationships/image" Target="../media/image16.png"/><Relationship Id="rId9" Type="http://schemas.openxmlformats.org/officeDocument/2006/relationships/hyperlink" Target="https://pixabay.com/en/laos-vientiane-pha-that-luang-stupa-1949948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ggang.com/viewdiary.php?id=spukie-planet&amp;month=10-2009&amp;date=26&amp;group=3&amp;gblog=24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hyperlink" Target="https://www.bloggang.com/mainblog.php?id=spukie-planet&amp;month=02-12-2009&amp;group=3&amp;gblog=32" TargetMode="Externa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966B05-DAAB-4872-8FB9-477254443236}"/>
              </a:ext>
            </a:extLst>
          </p:cNvPr>
          <p:cNvSpPr/>
          <p:nvPr/>
        </p:nvSpPr>
        <p:spPr>
          <a:xfrm>
            <a:off x="0" y="0"/>
            <a:ext cx="9753600" cy="3333750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n>
                <a:solidFill>
                  <a:schemeClr val="accent1">
                    <a:shade val="5000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E91EE06-7A9A-459F-B7CC-2B27C1505B6B}"/>
              </a:ext>
            </a:extLst>
          </p:cNvPr>
          <p:cNvSpPr txBox="1"/>
          <p:nvPr/>
        </p:nvSpPr>
        <p:spPr>
          <a:xfrm>
            <a:off x="0" y="1471876"/>
            <a:ext cx="285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Lampang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31DF44-CFBF-42A4-9947-3881C9A164F4}"/>
              </a:ext>
            </a:extLst>
          </p:cNvPr>
          <p:cNvSpPr txBox="1"/>
          <p:nvPr/>
        </p:nvSpPr>
        <p:spPr>
          <a:xfrm>
            <a:off x="7637976" y="3024906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My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aong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Bell MT" panose="02020503060305020303" pitchFamily="18" charset="0"/>
              </a:rPr>
              <a:t>fong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970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que 10">
            <a:extLst>
              <a:ext uri="{FF2B5EF4-FFF2-40B4-BE49-F238E27FC236}">
                <a16:creationId xmlns:a16="http://schemas.microsoft.com/office/drawing/2014/main" id="{1B97B000-CF4F-49A0-B5B0-4580CDFD0348}"/>
              </a:ext>
            </a:extLst>
          </p:cNvPr>
          <p:cNvSpPr/>
          <p:nvPr/>
        </p:nvSpPr>
        <p:spPr>
          <a:xfrm rot="21348146">
            <a:off x="389442" y="609951"/>
            <a:ext cx="8765219" cy="2257055"/>
          </a:xfrm>
          <a:prstGeom prst="plaqu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9A45A4-49D1-4294-94EE-31A5618BF9FE}"/>
              </a:ext>
            </a:extLst>
          </p:cNvPr>
          <p:cNvSpPr/>
          <p:nvPr/>
        </p:nvSpPr>
        <p:spPr>
          <a:xfrm rot="21305025">
            <a:off x="1399821" y="1283399"/>
            <a:ext cx="1772356" cy="120772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9712E0-B6CB-4D57-871D-D286AC2503C7}"/>
              </a:ext>
            </a:extLst>
          </p:cNvPr>
          <p:cNvSpPr/>
          <p:nvPr/>
        </p:nvSpPr>
        <p:spPr>
          <a:xfrm rot="21275070">
            <a:off x="1645186" y="1408211"/>
            <a:ext cx="1281627" cy="958102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36B3D82-2678-4CDB-A09E-FD8A6725B722}"/>
              </a:ext>
            </a:extLst>
          </p:cNvPr>
          <p:cNvSpPr/>
          <p:nvPr/>
        </p:nvSpPr>
        <p:spPr>
          <a:xfrm rot="21266815">
            <a:off x="3861992" y="1079349"/>
            <a:ext cx="1757716" cy="117504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art 23">
            <a:extLst>
              <a:ext uri="{FF2B5EF4-FFF2-40B4-BE49-F238E27FC236}">
                <a16:creationId xmlns:a16="http://schemas.microsoft.com/office/drawing/2014/main" id="{9BE3B79F-174A-4C7D-8A0F-BA0039F79959}"/>
              </a:ext>
            </a:extLst>
          </p:cNvPr>
          <p:cNvSpPr/>
          <p:nvPr/>
        </p:nvSpPr>
        <p:spPr>
          <a:xfrm rot="21175695">
            <a:off x="4038275" y="1129481"/>
            <a:ext cx="1467555" cy="1074784"/>
          </a:xfrm>
          <a:prstGeom prst="hear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B64E45B-0E44-4B2F-8ACE-49FB66BB6282}"/>
              </a:ext>
            </a:extLst>
          </p:cNvPr>
          <p:cNvSpPr/>
          <p:nvPr/>
        </p:nvSpPr>
        <p:spPr>
          <a:xfrm rot="21247268">
            <a:off x="6666054" y="807572"/>
            <a:ext cx="1800458" cy="125360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F6CAB33-A66B-4F9A-B991-2C9A830DFFC8}"/>
              </a:ext>
            </a:extLst>
          </p:cNvPr>
          <p:cNvSpPr/>
          <p:nvPr/>
        </p:nvSpPr>
        <p:spPr>
          <a:xfrm rot="21173260">
            <a:off x="6886222" y="880946"/>
            <a:ext cx="1516048" cy="1106859"/>
          </a:xfrm>
          <a:prstGeom prst="ellipse">
            <a:avLst/>
          </a:prstGeom>
          <a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un 27">
            <a:extLst>
              <a:ext uri="{FF2B5EF4-FFF2-40B4-BE49-F238E27FC236}">
                <a16:creationId xmlns:a16="http://schemas.microsoft.com/office/drawing/2014/main" id="{277BE316-DB63-44D9-8967-02F74D8DFBCC}"/>
              </a:ext>
            </a:extLst>
          </p:cNvPr>
          <p:cNvSpPr/>
          <p:nvPr/>
        </p:nvSpPr>
        <p:spPr>
          <a:xfrm>
            <a:off x="121268" y="459669"/>
            <a:ext cx="1094834" cy="1074784"/>
          </a:xfrm>
          <a:prstGeom prst="sun">
            <a:avLst>
              <a:gd name="adj" fmla="val 25000"/>
            </a:avLst>
          </a:prstGeom>
          <a:solidFill>
            <a:srgbClr val="FFC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4834DD0B-1AFA-4226-8BCA-AF415B7FE5E9}"/>
              </a:ext>
            </a:extLst>
          </p:cNvPr>
          <p:cNvSpPr/>
          <p:nvPr/>
        </p:nvSpPr>
        <p:spPr>
          <a:xfrm rot="820413">
            <a:off x="8116739" y="135783"/>
            <a:ext cx="1439324" cy="817850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7766431E-937D-4C26-A8FF-B54002BD7540}"/>
              </a:ext>
            </a:extLst>
          </p:cNvPr>
          <p:cNvSpPr/>
          <p:nvPr/>
        </p:nvSpPr>
        <p:spPr>
          <a:xfrm>
            <a:off x="421413" y="2499345"/>
            <a:ext cx="682645" cy="817233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A427A005-3374-40D4-B47B-2FC63C734E4D}"/>
              </a:ext>
            </a:extLst>
          </p:cNvPr>
          <p:cNvSpPr/>
          <p:nvPr/>
        </p:nvSpPr>
        <p:spPr>
          <a:xfrm>
            <a:off x="8693233" y="1758865"/>
            <a:ext cx="944184" cy="92544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4 Points 32">
            <a:extLst>
              <a:ext uri="{FF2B5EF4-FFF2-40B4-BE49-F238E27FC236}">
                <a16:creationId xmlns:a16="http://schemas.microsoft.com/office/drawing/2014/main" id="{3AA40CB7-0DDE-42B7-9DA7-976739CF51FE}"/>
              </a:ext>
            </a:extLst>
          </p:cNvPr>
          <p:cNvSpPr/>
          <p:nvPr/>
        </p:nvSpPr>
        <p:spPr>
          <a:xfrm rot="20511146">
            <a:off x="5237025" y="501445"/>
            <a:ext cx="658764" cy="743104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tar: 4 Points 33">
            <a:extLst>
              <a:ext uri="{FF2B5EF4-FFF2-40B4-BE49-F238E27FC236}">
                <a16:creationId xmlns:a16="http://schemas.microsoft.com/office/drawing/2014/main" id="{95D3127F-EA7B-4AAC-AC33-D2F34B2A6C97}"/>
              </a:ext>
            </a:extLst>
          </p:cNvPr>
          <p:cNvSpPr/>
          <p:nvPr/>
        </p:nvSpPr>
        <p:spPr>
          <a:xfrm rot="1084665">
            <a:off x="1196391" y="2243796"/>
            <a:ext cx="533676" cy="683714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>
            <a:extLst>
              <a:ext uri="{FF2B5EF4-FFF2-40B4-BE49-F238E27FC236}">
                <a16:creationId xmlns:a16="http://schemas.microsoft.com/office/drawing/2014/main" id="{6240DB9D-5637-41F7-98CB-A7D1DA12D82E}"/>
              </a:ext>
            </a:extLst>
          </p:cNvPr>
          <p:cNvSpPr/>
          <p:nvPr/>
        </p:nvSpPr>
        <p:spPr>
          <a:xfrm>
            <a:off x="6884282" y="1974546"/>
            <a:ext cx="298553" cy="278402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at">
            <a:extLst>
              <a:ext uri="{FF2B5EF4-FFF2-40B4-BE49-F238E27FC236}">
                <a16:creationId xmlns:a16="http://schemas.microsoft.com/office/drawing/2014/main" id="{12D5FDC1-71EA-423C-B6CE-91EAF94E81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70999" y="2499345"/>
            <a:ext cx="954266" cy="914400"/>
          </a:xfrm>
          <a:prstGeom prst="rect">
            <a:avLst/>
          </a:prstGeom>
        </p:spPr>
      </p:pic>
      <p:pic>
        <p:nvPicPr>
          <p:cNvPr id="39" name="Graphic 38" descr="Paw prints">
            <a:extLst>
              <a:ext uri="{FF2B5EF4-FFF2-40B4-BE49-F238E27FC236}">
                <a16:creationId xmlns:a16="http://schemas.microsoft.com/office/drawing/2014/main" id="{62A348F1-429C-4FD9-B833-F24D16C1C2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447823">
            <a:off x="5998396" y="1679930"/>
            <a:ext cx="794944" cy="794944"/>
          </a:xfrm>
          <a:prstGeom prst="rect">
            <a:avLst/>
          </a:prstGeom>
        </p:spPr>
      </p:pic>
      <p:pic>
        <p:nvPicPr>
          <p:cNvPr id="43" name="Graphic 42" descr="Rabbit">
            <a:extLst>
              <a:ext uri="{FF2B5EF4-FFF2-40B4-BE49-F238E27FC236}">
                <a16:creationId xmlns:a16="http://schemas.microsoft.com/office/drawing/2014/main" id="{7A1D5D34-8292-4A77-85EB-5489C9052B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953998" flipH="1">
            <a:off x="8488751" y="2107651"/>
            <a:ext cx="914400" cy="914400"/>
          </a:xfrm>
          <a:prstGeom prst="rect">
            <a:avLst/>
          </a:prstGeom>
        </p:spPr>
      </p:pic>
      <p:pic>
        <p:nvPicPr>
          <p:cNvPr id="45" name="Graphic 44" descr="Rooster">
            <a:extLst>
              <a:ext uri="{FF2B5EF4-FFF2-40B4-BE49-F238E27FC236}">
                <a16:creationId xmlns:a16="http://schemas.microsoft.com/office/drawing/2014/main" id="{5D7731F5-98F9-47B0-862B-651DC0491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1131520">
            <a:off x="103986" y="1342098"/>
            <a:ext cx="914400" cy="914400"/>
          </a:xfrm>
          <a:prstGeom prst="rect">
            <a:avLst/>
          </a:prstGeom>
        </p:spPr>
      </p:pic>
      <p:pic>
        <p:nvPicPr>
          <p:cNvPr id="47" name="Graphic 46" descr="Succulent">
            <a:extLst>
              <a:ext uri="{FF2B5EF4-FFF2-40B4-BE49-F238E27FC236}">
                <a16:creationId xmlns:a16="http://schemas.microsoft.com/office/drawing/2014/main" id="{DDA72E57-9643-4A04-96C9-813F93C13B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176906">
            <a:off x="4243597" y="-39183"/>
            <a:ext cx="716572" cy="71657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F8D2F5-D2FC-41F1-8AA5-5E3E6D56DEF4}"/>
              </a:ext>
            </a:extLst>
          </p:cNvPr>
          <p:cNvSpPr txBox="1"/>
          <p:nvPr/>
        </p:nvSpPr>
        <p:spPr>
          <a:xfrm>
            <a:off x="7735616" y="2298826"/>
            <a:ext cx="158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Blackadder ITC" panose="04020505051007020D02" pitchFamily="82" charset="0"/>
                <a:cs typeface="Aparajita" panose="020B0604020202020204" pitchFamily="34" charset="0"/>
              </a:rPr>
              <a:t>Wat </a:t>
            </a:r>
            <a:r>
              <a:rPr lang="en-US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lackadder ITC" panose="04020505051007020D02" pitchFamily="82" charset="0"/>
                <a:cs typeface="Aparajita" panose="020B0604020202020204" pitchFamily="34" charset="0"/>
              </a:rPr>
              <a:t>lampang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Blackadder ITC" panose="04020505051007020D02" pitchFamily="82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1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DA1F06-A255-47ED-BB04-4365A8379513}"/>
              </a:ext>
            </a:extLst>
          </p:cNvPr>
          <p:cNvSpPr/>
          <p:nvPr/>
        </p:nvSpPr>
        <p:spPr>
          <a:xfrm>
            <a:off x="6841067" y="270935"/>
            <a:ext cx="2427109" cy="1038576"/>
          </a:xfrm>
          <a:prstGeom prst="round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89D16-0024-4EAB-B55D-8998C69AF0BB}"/>
              </a:ext>
            </a:extLst>
          </p:cNvPr>
          <p:cNvSpPr txBox="1"/>
          <p:nvPr/>
        </p:nvSpPr>
        <p:spPr>
          <a:xfrm>
            <a:off x="7504552" y="509668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latin typeface="JasmineUPC" panose="02020603050405020304" pitchFamily="18" charset="-34"/>
                <a:cs typeface="JasmineUPC" panose="02020603050405020304" pitchFamily="18" charset="-34"/>
              </a:rPr>
              <a:t>วัดพระธาตุลำปางหลวง</a:t>
            </a:r>
            <a:endParaRPr lang="en-US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742A04-2FDC-4DEE-BA9A-5B21948B9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72" y="586564"/>
            <a:ext cx="798645" cy="798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BE080-049B-4CF0-9F03-5BCCFF702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974" y="605557"/>
            <a:ext cx="798645" cy="7986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1D5EC-E82C-405F-B888-B708F5E93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5" y="2748287"/>
            <a:ext cx="570778" cy="570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D2D761-195D-4BB0-A9E0-DB45CDE8B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33446" y="208176"/>
            <a:ext cx="4445000" cy="10363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20A713-99CF-4AB5-9B1B-ABCA90B96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21292324">
            <a:off x="7643466" y="-78833"/>
            <a:ext cx="5032075" cy="33337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419728-D83D-43F6-B0D1-88AC5156FC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6337" y="181955"/>
            <a:ext cx="2427109" cy="102475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9EAA36-DA7F-4441-A2E5-DA4D18DF5A71}"/>
              </a:ext>
            </a:extLst>
          </p:cNvPr>
          <p:cNvSpPr txBox="1"/>
          <p:nvPr/>
        </p:nvSpPr>
        <p:spPr>
          <a:xfrm rot="21292324">
            <a:off x="4616455" y="349058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3days3nights.blogspot.com/2010/10/phra-borommathat-chaiya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4360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7FBF9-A1F7-4C2F-AC82-F19591EA9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3797630" y="300769"/>
            <a:ext cx="2187109" cy="1054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D6C945-081A-4843-BD8A-C524804A6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949525" y="303540"/>
            <a:ext cx="2205775" cy="10546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CCED1D-562D-4A67-9855-1F45DA5E1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47022" y="303541"/>
            <a:ext cx="2187109" cy="1054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98282D-7894-4421-996F-4AFF46CB6C05}"/>
              </a:ext>
            </a:extLst>
          </p:cNvPr>
          <p:cNvSpPr txBox="1"/>
          <p:nvPr/>
        </p:nvSpPr>
        <p:spPr>
          <a:xfrm>
            <a:off x="628698" y="513379"/>
            <a:ext cx="1126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C000"/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แจ้ซ้อน</a:t>
            </a:r>
            <a:endParaRPr lang="en-US" sz="1600" dirty="0">
              <a:solidFill>
                <a:srgbClr val="FFC000"/>
              </a:solidFill>
              <a:latin typeface="DokChampa" panose="020B0604020202020204" pitchFamily="34" charset="-34"/>
              <a:cs typeface="DokChampa" panose="020B0604020202020204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165DE6-C25D-4341-907F-DE2A1607E974}"/>
              </a:ext>
            </a:extLst>
          </p:cNvPr>
          <p:cNvSpPr/>
          <p:nvPr/>
        </p:nvSpPr>
        <p:spPr>
          <a:xfrm>
            <a:off x="5088303" y="379106"/>
            <a:ext cx="8034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solidFill>
                  <a:schemeClr val="bg1"/>
                </a:solidFill>
                <a:latin typeface="DokChampa" panose="020B0604020202020204" pitchFamily="34" charset="-34"/>
                <a:cs typeface="DokChampa" panose="020B0604020202020204" pitchFamily="34" charset="-34"/>
              </a:rPr>
              <a:t>แจ้ซ้อน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030D4-D32E-4EFB-B031-1F410C4DC75C}"/>
              </a:ext>
            </a:extLst>
          </p:cNvPr>
          <p:cNvSpPr/>
          <p:nvPr/>
        </p:nvSpPr>
        <p:spPr>
          <a:xfrm>
            <a:off x="7109532" y="292577"/>
            <a:ext cx="8034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600" dirty="0">
                <a:latin typeface="DokChampa" panose="020B0604020202020204" pitchFamily="34" charset="-34"/>
                <a:cs typeface="DokChampa" panose="020B0604020202020204" pitchFamily="34" charset="-34"/>
              </a:rPr>
              <a:t>แจ้ซ้อน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2C0AD45-8422-4908-9B24-0616DECEA46A}"/>
              </a:ext>
            </a:extLst>
          </p:cNvPr>
          <p:cNvSpPr/>
          <p:nvPr/>
        </p:nvSpPr>
        <p:spPr>
          <a:xfrm>
            <a:off x="3555860" y="1033810"/>
            <a:ext cx="731798" cy="475327"/>
          </a:xfrm>
          <a:custGeom>
            <a:avLst/>
            <a:gdLst>
              <a:gd name="connsiteX0" fmla="*/ 60579 w 691638"/>
              <a:gd name="connsiteY0" fmla="*/ 355107 h 886780"/>
              <a:gd name="connsiteX1" fmla="*/ 300276 w 691638"/>
              <a:gd name="connsiteY1" fmla="*/ 0 h 886780"/>
              <a:gd name="connsiteX2" fmla="*/ 610995 w 691638"/>
              <a:gd name="connsiteY2" fmla="*/ 355107 h 886780"/>
              <a:gd name="connsiteX3" fmla="*/ 646506 w 691638"/>
              <a:gd name="connsiteY3" fmla="*/ 790112 h 886780"/>
              <a:gd name="connsiteX4" fmla="*/ 51702 w 691638"/>
              <a:gd name="connsiteY4" fmla="*/ 852256 h 886780"/>
              <a:gd name="connsiteX5" fmla="*/ 60579 w 691638"/>
              <a:gd name="connsiteY5" fmla="*/ 355107 h 88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638" h="886780">
                <a:moveTo>
                  <a:pt x="60579" y="355107"/>
                </a:moveTo>
                <a:cubicBezTo>
                  <a:pt x="102008" y="213064"/>
                  <a:pt x="208540" y="0"/>
                  <a:pt x="300276" y="0"/>
                </a:cubicBezTo>
                <a:cubicBezTo>
                  <a:pt x="392012" y="0"/>
                  <a:pt x="553290" y="223422"/>
                  <a:pt x="610995" y="355107"/>
                </a:cubicBezTo>
                <a:cubicBezTo>
                  <a:pt x="668700" y="486792"/>
                  <a:pt x="739722" y="707254"/>
                  <a:pt x="646506" y="790112"/>
                </a:cubicBezTo>
                <a:cubicBezTo>
                  <a:pt x="553291" y="872970"/>
                  <a:pt x="150836" y="924757"/>
                  <a:pt x="51702" y="852256"/>
                </a:cubicBezTo>
                <a:cubicBezTo>
                  <a:pt x="-47432" y="779755"/>
                  <a:pt x="19150" y="497150"/>
                  <a:pt x="60579" y="35510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5E3B53-0231-4559-AF62-F7AAF8C03788}"/>
              </a:ext>
            </a:extLst>
          </p:cNvPr>
          <p:cNvSpPr/>
          <p:nvPr/>
        </p:nvSpPr>
        <p:spPr>
          <a:xfrm rot="21130642">
            <a:off x="4306324" y="1405397"/>
            <a:ext cx="204186" cy="101705"/>
          </a:xfrm>
          <a:custGeom>
            <a:avLst/>
            <a:gdLst>
              <a:gd name="connsiteX0" fmla="*/ 0 w 204186"/>
              <a:gd name="connsiteY0" fmla="*/ 53822 h 101705"/>
              <a:gd name="connsiteX1" fmla="*/ 88776 w 204186"/>
              <a:gd name="connsiteY1" fmla="*/ 556 h 101705"/>
              <a:gd name="connsiteX2" fmla="*/ 204186 w 204186"/>
              <a:gd name="connsiteY2" fmla="*/ 89333 h 101705"/>
              <a:gd name="connsiteX3" fmla="*/ 88776 w 204186"/>
              <a:gd name="connsiteY3" fmla="*/ 98210 h 101705"/>
              <a:gd name="connsiteX4" fmla="*/ 0 w 204186"/>
              <a:gd name="connsiteY4" fmla="*/ 53822 h 101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86" h="101705">
                <a:moveTo>
                  <a:pt x="0" y="53822"/>
                </a:moveTo>
                <a:cubicBezTo>
                  <a:pt x="0" y="37546"/>
                  <a:pt x="54745" y="-5363"/>
                  <a:pt x="88776" y="556"/>
                </a:cubicBezTo>
                <a:cubicBezTo>
                  <a:pt x="122807" y="6474"/>
                  <a:pt x="204186" y="73057"/>
                  <a:pt x="204186" y="89333"/>
                </a:cubicBezTo>
                <a:cubicBezTo>
                  <a:pt x="204186" y="105609"/>
                  <a:pt x="118368" y="102649"/>
                  <a:pt x="88776" y="98210"/>
                </a:cubicBezTo>
                <a:cubicBezTo>
                  <a:pt x="59184" y="93771"/>
                  <a:pt x="0" y="70098"/>
                  <a:pt x="0" y="5382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47467D-D4EE-4EAB-AF7F-B96C972A627E}"/>
              </a:ext>
            </a:extLst>
          </p:cNvPr>
          <p:cNvSpPr/>
          <p:nvPr/>
        </p:nvSpPr>
        <p:spPr>
          <a:xfrm>
            <a:off x="496990" y="952519"/>
            <a:ext cx="263416" cy="439455"/>
          </a:xfrm>
          <a:custGeom>
            <a:avLst/>
            <a:gdLst>
              <a:gd name="connsiteX0" fmla="*/ 80262 w 263416"/>
              <a:gd name="connsiteY0" fmla="*/ 372862 h 439455"/>
              <a:gd name="connsiteX1" fmla="*/ 363 w 263416"/>
              <a:gd name="connsiteY1" fmla="*/ 62143 h 439455"/>
              <a:gd name="connsiteX2" fmla="*/ 115773 w 263416"/>
              <a:gd name="connsiteY2" fmla="*/ 239697 h 439455"/>
              <a:gd name="connsiteX3" fmla="*/ 106895 w 263416"/>
              <a:gd name="connsiteY3" fmla="*/ 0 h 439455"/>
              <a:gd name="connsiteX4" fmla="*/ 177916 w 263416"/>
              <a:gd name="connsiteY4" fmla="*/ 239697 h 439455"/>
              <a:gd name="connsiteX5" fmla="*/ 257816 w 263416"/>
              <a:gd name="connsiteY5" fmla="*/ 44388 h 439455"/>
              <a:gd name="connsiteX6" fmla="*/ 240060 w 263416"/>
              <a:gd name="connsiteY6" fmla="*/ 399495 h 439455"/>
              <a:gd name="connsiteX7" fmla="*/ 106895 w 263416"/>
              <a:gd name="connsiteY7" fmla="*/ 426128 h 439455"/>
              <a:gd name="connsiteX8" fmla="*/ 80262 w 263416"/>
              <a:gd name="connsiteY8" fmla="*/ 372862 h 43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3416" h="439455">
                <a:moveTo>
                  <a:pt x="80262" y="372862"/>
                </a:moveTo>
                <a:cubicBezTo>
                  <a:pt x="62507" y="312198"/>
                  <a:pt x="-5556" y="84337"/>
                  <a:pt x="363" y="62143"/>
                </a:cubicBezTo>
                <a:cubicBezTo>
                  <a:pt x="6281" y="39949"/>
                  <a:pt x="98018" y="250054"/>
                  <a:pt x="115773" y="239697"/>
                </a:cubicBezTo>
                <a:cubicBezTo>
                  <a:pt x="133528" y="229340"/>
                  <a:pt x="96538" y="0"/>
                  <a:pt x="106895" y="0"/>
                </a:cubicBezTo>
                <a:cubicBezTo>
                  <a:pt x="117252" y="0"/>
                  <a:pt x="152763" y="232299"/>
                  <a:pt x="177916" y="239697"/>
                </a:cubicBezTo>
                <a:cubicBezTo>
                  <a:pt x="203069" y="247095"/>
                  <a:pt x="247459" y="17755"/>
                  <a:pt x="257816" y="44388"/>
                </a:cubicBezTo>
                <a:cubicBezTo>
                  <a:pt x="268173" y="71021"/>
                  <a:pt x="265213" y="335872"/>
                  <a:pt x="240060" y="399495"/>
                </a:cubicBezTo>
                <a:cubicBezTo>
                  <a:pt x="214907" y="463118"/>
                  <a:pt x="130569" y="433526"/>
                  <a:pt x="106895" y="426128"/>
                </a:cubicBezTo>
                <a:cubicBezTo>
                  <a:pt x="83221" y="418730"/>
                  <a:pt x="98017" y="433526"/>
                  <a:pt x="80262" y="37286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DAD805-3087-4D56-89AB-A740A479D766}"/>
              </a:ext>
            </a:extLst>
          </p:cNvPr>
          <p:cNvSpPr/>
          <p:nvPr/>
        </p:nvSpPr>
        <p:spPr>
          <a:xfrm rot="931838">
            <a:off x="2477468" y="920384"/>
            <a:ext cx="443134" cy="462075"/>
          </a:xfrm>
          <a:custGeom>
            <a:avLst/>
            <a:gdLst>
              <a:gd name="connsiteX0" fmla="*/ 89284 w 443134"/>
              <a:gd name="connsiteY0" fmla="*/ 381802 h 462075"/>
              <a:gd name="connsiteX1" fmla="*/ 508 w 443134"/>
              <a:gd name="connsiteY1" fmla="*/ 168738 h 462075"/>
              <a:gd name="connsiteX2" fmla="*/ 133673 w 443134"/>
              <a:gd name="connsiteY2" fmla="*/ 266392 h 462075"/>
              <a:gd name="connsiteX3" fmla="*/ 98162 w 443134"/>
              <a:gd name="connsiteY3" fmla="*/ 62 h 462075"/>
              <a:gd name="connsiteX4" fmla="*/ 231327 w 443134"/>
              <a:gd name="connsiteY4" fmla="*/ 239759 h 462075"/>
              <a:gd name="connsiteX5" fmla="*/ 275715 w 443134"/>
              <a:gd name="connsiteY5" fmla="*/ 53328 h 462075"/>
              <a:gd name="connsiteX6" fmla="*/ 328981 w 443134"/>
              <a:gd name="connsiteY6" fmla="*/ 293025 h 462075"/>
              <a:gd name="connsiteX7" fmla="*/ 417758 w 443134"/>
              <a:gd name="connsiteY7" fmla="*/ 71083 h 462075"/>
              <a:gd name="connsiteX8" fmla="*/ 417758 w 443134"/>
              <a:gd name="connsiteY8" fmla="*/ 381802 h 462075"/>
              <a:gd name="connsiteX9" fmla="*/ 124795 w 443134"/>
              <a:gd name="connsiteY9" fmla="*/ 461701 h 462075"/>
              <a:gd name="connsiteX10" fmla="*/ 89284 w 443134"/>
              <a:gd name="connsiteY10" fmla="*/ 381802 h 4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3134" h="462075">
                <a:moveTo>
                  <a:pt x="89284" y="381802"/>
                </a:moveTo>
                <a:cubicBezTo>
                  <a:pt x="68569" y="332975"/>
                  <a:pt x="-6890" y="187973"/>
                  <a:pt x="508" y="168738"/>
                </a:cubicBezTo>
                <a:cubicBezTo>
                  <a:pt x="7906" y="149503"/>
                  <a:pt x="117397" y="294505"/>
                  <a:pt x="133673" y="266392"/>
                </a:cubicBezTo>
                <a:cubicBezTo>
                  <a:pt x="149949" y="238279"/>
                  <a:pt x="81886" y="4501"/>
                  <a:pt x="98162" y="62"/>
                </a:cubicBezTo>
                <a:cubicBezTo>
                  <a:pt x="114438" y="-4377"/>
                  <a:pt x="201735" y="230881"/>
                  <a:pt x="231327" y="239759"/>
                </a:cubicBezTo>
                <a:cubicBezTo>
                  <a:pt x="260919" y="248637"/>
                  <a:pt x="259439" y="44450"/>
                  <a:pt x="275715" y="53328"/>
                </a:cubicBezTo>
                <a:cubicBezTo>
                  <a:pt x="291991" y="62206"/>
                  <a:pt x="305307" y="290066"/>
                  <a:pt x="328981" y="293025"/>
                </a:cubicBezTo>
                <a:cubicBezTo>
                  <a:pt x="352655" y="295984"/>
                  <a:pt x="402962" y="56287"/>
                  <a:pt x="417758" y="71083"/>
                </a:cubicBezTo>
                <a:cubicBezTo>
                  <a:pt x="432554" y="85879"/>
                  <a:pt x="466585" y="316699"/>
                  <a:pt x="417758" y="381802"/>
                </a:cubicBezTo>
                <a:cubicBezTo>
                  <a:pt x="368931" y="446905"/>
                  <a:pt x="175102" y="457262"/>
                  <a:pt x="124795" y="461701"/>
                </a:cubicBezTo>
                <a:cubicBezTo>
                  <a:pt x="74488" y="466140"/>
                  <a:pt x="109999" y="430629"/>
                  <a:pt x="89284" y="38180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72E35FE-DDE1-439F-9D01-C0826CBC9B58}"/>
              </a:ext>
            </a:extLst>
          </p:cNvPr>
          <p:cNvSpPr/>
          <p:nvPr/>
        </p:nvSpPr>
        <p:spPr>
          <a:xfrm>
            <a:off x="8596537" y="826025"/>
            <a:ext cx="651494" cy="764147"/>
          </a:xfrm>
          <a:custGeom>
            <a:avLst/>
            <a:gdLst>
              <a:gd name="connsiteX0" fmla="*/ 145869 w 651494"/>
              <a:gd name="connsiteY0" fmla="*/ 273598 h 764147"/>
              <a:gd name="connsiteX1" fmla="*/ 92603 w 651494"/>
              <a:gd name="connsiteY1" fmla="*/ 51656 h 764147"/>
              <a:gd name="connsiteX2" fmla="*/ 314544 w 651494"/>
              <a:gd name="connsiteY2" fmla="*/ 16146 h 764147"/>
              <a:gd name="connsiteX3" fmla="*/ 341178 w 651494"/>
              <a:gd name="connsiteY3" fmla="*/ 264720 h 764147"/>
              <a:gd name="connsiteX4" fmla="*/ 563119 w 651494"/>
              <a:gd name="connsiteY4" fmla="*/ 193699 h 764147"/>
              <a:gd name="connsiteX5" fmla="*/ 643018 w 651494"/>
              <a:gd name="connsiteY5" fmla="*/ 433396 h 764147"/>
              <a:gd name="connsiteX6" fmla="*/ 376688 w 651494"/>
              <a:gd name="connsiteY6" fmla="*/ 451151 h 764147"/>
              <a:gd name="connsiteX7" fmla="*/ 492098 w 651494"/>
              <a:gd name="connsiteY7" fmla="*/ 637582 h 764147"/>
              <a:gd name="connsiteX8" fmla="*/ 332300 w 651494"/>
              <a:gd name="connsiteY8" fmla="*/ 761870 h 764147"/>
              <a:gd name="connsiteX9" fmla="*/ 243523 w 651494"/>
              <a:gd name="connsiteY9" fmla="*/ 531050 h 764147"/>
              <a:gd name="connsiteX10" fmla="*/ 65970 w 651494"/>
              <a:gd name="connsiteY10" fmla="*/ 593194 h 764147"/>
              <a:gd name="connsiteX11" fmla="*/ 3826 w 651494"/>
              <a:gd name="connsiteY11" fmla="*/ 371252 h 764147"/>
              <a:gd name="connsiteX12" fmla="*/ 145869 w 651494"/>
              <a:gd name="connsiteY12" fmla="*/ 273598 h 76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1494" h="764147">
                <a:moveTo>
                  <a:pt x="145869" y="273598"/>
                </a:moveTo>
                <a:cubicBezTo>
                  <a:pt x="160665" y="220332"/>
                  <a:pt x="64490" y="94565"/>
                  <a:pt x="92603" y="51656"/>
                </a:cubicBezTo>
                <a:cubicBezTo>
                  <a:pt x="120715" y="8747"/>
                  <a:pt x="273115" y="-19365"/>
                  <a:pt x="314544" y="16146"/>
                </a:cubicBezTo>
                <a:cubicBezTo>
                  <a:pt x="355973" y="51657"/>
                  <a:pt x="299749" y="235128"/>
                  <a:pt x="341178" y="264720"/>
                </a:cubicBezTo>
                <a:cubicBezTo>
                  <a:pt x="382607" y="294312"/>
                  <a:pt x="512812" y="165586"/>
                  <a:pt x="563119" y="193699"/>
                </a:cubicBezTo>
                <a:cubicBezTo>
                  <a:pt x="613426" y="221812"/>
                  <a:pt x="674090" y="390487"/>
                  <a:pt x="643018" y="433396"/>
                </a:cubicBezTo>
                <a:cubicBezTo>
                  <a:pt x="611946" y="476305"/>
                  <a:pt x="401841" y="417120"/>
                  <a:pt x="376688" y="451151"/>
                </a:cubicBezTo>
                <a:cubicBezTo>
                  <a:pt x="351535" y="485182"/>
                  <a:pt x="499496" y="585796"/>
                  <a:pt x="492098" y="637582"/>
                </a:cubicBezTo>
                <a:cubicBezTo>
                  <a:pt x="484700" y="689369"/>
                  <a:pt x="373729" y="779625"/>
                  <a:pt x="332300" y="761870"/>
                </a:cubicBezTo>
                <a:cubicBezTo>
                  <a:pt x="290871" y="744115"/>
                  <a:pt x="287911" y="559163"/>
                  <a:pt x="243523" y="531050"/>
                </a:cubicBezTo>
                <a:cubicBezTo>
                  <a:pt x="199135" y="502937"/>
                  <a:pt x="105919" y="619827"/>
                  <a:pt x="65970" y="593194"/>
                </a:cubicBezTo>
                <a:cubicBezTo>
                  <a:pt x="26020" y="566561"/>
                  <a:pt x="-12450" y="417120"/>
                  <a:pt x="3826" y="371252"/>
                </a:cubicBezTo>
                <a:cubicBezTo>
                  <a:pt x="20102" y="325384"/>
                  <a:pt x="131073" y="326864"/>
                  <a:pt x="145869" y="273598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28333E-EF6B-4B7A-BCEF-B501DC920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4984">
            <a:off x="8768165" y="2493715"/>
            <a:ext cx="1079086" cy="107298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974AAF3-C407-4E11-8C70-B553BFB906EA}"/>
              </a:ext>
            </a:extLst>
          </p:cNvPr>
          <p:cNvSpPr/>
          <p:nvPr/>
        </p:nvSpPr>
        <p:spPr>
          <a:xfrm rot="3298905">
            <a:off x="5646872" y="947699"/>
            <a:ext cx="245674" cy="539276"/>
          </a:xfrm>
          <a:custGeom>
            <a:avLst/>
            <a:gdLst>
              <a:gd name="connsiteX0" fmla="*/ 115480 w 403919"/>
              <a:gd name="connsiteY0" fmla="*/ 13347 h 888457"/>
              <a:gd name="connsiteX1" fmla="*/ 70 w 403919"/>
              <a:gd name="connsiteY1" fmla="*/ 261921 h 888457"/>
              <a:gd name="connsiteX2" fmla="*/ 97725 w 403919"/>
              <a:gd name="connsiteY2" fmla="*/ 412842 h 888457"/>
              <a:gd name="connsiteX3" fmla="*/ 53336 w 403919"/>
              <a:gd name="connsiteY3" fmla="*/ 617028 h 888457"/>
              <a:gd name="connsiteX4" fmla="*/ 150991 w 403919"/>
              <a:gd name="connsiteY4" fmla="*/ 750193 h 888457"/>
              <a:gd name="connsiteX5" fmla="*/ 150991 w 403919"/>
              <a:gd name="connsiteY5" fmla="*/ 874481 h 888457"/>
              <a:gd name="connsiteX6" fmla="*/ 372933 w 403919"/>
              <a:gd name="connsiteY6" fmla="*/ 865603 h 888457"/>
              <a:gd name="connsiteX7" fmla="*/ 381810 w 403919"/>
              <a:gd name="connsiteY7" fmla="*/ 696927 h 888457"/>
              <a:gd name="connsiteX8" fmla="*/ 310789 w 403919"/>
              <a:gd name="connsiteY8" fmla="*/ 608150 h 888457"/>
              <a:gd name="connsiteX9" fmla="*/ 346300 w 403919"/>
              <a:gd name="connsiteY9" fmla="*/ 448352 h 888457"/>
              <a:gd name="connsiteX10" fmla="*/ 301911 w 403919"/>
              <a:gd name="connsiteY10" fmla="*/ 270799 h 888457"/>
              <a:gd name="connsiteX11" fmla="*/ 399566 w 403919"/>
              <a:gd name="connsiteY11" fmla="*/ 57735 h 888457"/>
              <a:gd name="connsiteX12" fmla="*/ 115480 w 403919"/>
              <a:gd name="connsiteY12" fmla="*/ 13347 h 8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3919" h="888457">
                <a:moveTo>
                  <a:pt x="115480" y="13347"/>
                </a:moveTo>
                <a:cubicBezTo>
                  <a:pt x="48897" y="47378"/>
                  <a:pt x="3029" y="195339"/>
                  <a:pt x="70" y="261921"/>
                </a:cubicBezTo>
                <a:cubicBezTo>
                  <a:pt x="-2889" y="328503"/>
                  <a:pt x="88847" y="353658"/>
                  <a:pt x="97725" y="412842"/>
                </a:cubicBezTo>
                <a:cubicBezTo>
                  <a:pt x="106603" y="472026"/>
                  <a:pt x="44458" y="560803"/>
                  <a:pt x="53336" y="617028"/>
                </a:cubicBezTo>
                <a:cubicBezTo>
                  <a:pt x="62214" y="673253"/>
                  <a:pt x="134715" y="707284"/>
                  <a:pt x="150991" y="750193"/>
                </a:cubicBezTo>
                <a:cubicBezTo>
                  <a:pt x="167267" y="793102"/>
                  <a:pt x="114001" y="855246"/>
                  <a:pt x="150991" y="874481"/>
                </a:cubicBezTo>
                <a:cubicBezTo>
                  <a:pt x="187981" y="893716"/>
                  <a:pt x="334463" y="895195"/>
                  <a:pt x="372933" y="865603"/>
                </a:cubicBezTo>
                <a:cubicBezTo>
                  <a:pt x="411403" y="836011"/>
                  <a:pt x="392167" y="739836"/>
                  <a:pt x="381810" y="696927"/>
                </a:cubicBezTo>
                <a:cubicBezTo>
                  <a:pt x="371453" y="654018"/>
                  <a:pt x="316707" y="649579"/>
                  <a:pt x="310789" y="608150"/>
                </a:cubicBezTo>
                <a:cubicBezTo>
                  <a:pt x="304871" y="566721"/>
                  <a:pt x="347780" y="504577"/>
                  <a:pt x="346300" y="448352"/>
                </a:cubicBezTo>
                <a:cubicBezTo>
                  <a:pt x="344820" y="392127"/>
                  <a:pt x="293033" y="335902"/>
                  <a:pt x="301911" y="270799"/>
                </a:cubicBezTo>
                <a:cubicBezTo>
                  <a:pt x="310789" y="205696"/>
                  <a:pt x="427679" y="99164"/>
                  <a:pt x="399566" y="57735"/>
                </a:cubicBezTo>
                <a:cubicBezTo>
                  <a:pt x="371454" y="16306"/>
                  <a:pt x="182063" y="-20684"/>
                  <a:pt x="115480" y="1334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C8260C24-4EB3-435B-9B25-C82C8D104F92}"/>
              </a:ext>
            </a:extLst>
          </p:cNvPr>
          <p:cNvSpPr/>
          <p:nvPr/>
        </p:nvSpPr>
        <p:spPr>
          <a:xfrm rot="166180">
            <a:off x="153692" y="1623574"/>
            <a:ext cx="215795" cy="199343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BE121AAB-BF98-40F5-8057-4CF17BE30B7E}"/>
              </a:ext>
            </a:extLst>
          </p:cNvPr>
          <p:cNvSpPr/>
          <p:nvPr/>
        </p:nvSpPr>
        <p:spPr>
          <a:xfrm>
            <a:off x="24941" y="18873"/>
            <a:ext cx="698473" cy="338554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un 36">
            <a:extLst>
              <a:ext uri="{FF2B5EF4-FFF2-40B4-BE49-F238E27FC236}">
                <a16:creationId xmlns:a16="http://schemas.microsoft.com/office/drawing/2014/main" id="{6B881A9C-9AFA-42DD-8E29-56CFDCC16A02}"/>
              </a:ext>
            </a:extLst>
          </p:cNvPr>
          <p:cNvSpPr/>
          <p:nvPr/>
        </p:nvSpPr>
        <p:spPr>
          <a:xfrm rot="1070389">
            <a:off x="6731622" y="865944"/>
            <a:ext cx="582628" cy="510658"/>
          </a:xfrm>
          <a:prstGeom prst="sun">
            <a:avLst>
              <a:gd name="adj" fmla="val 20429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33D2DD-E8A8-47C0-BE9B-D05A740C4040}"/>
              </a:ext>
            </a:extLst>
          </p:cNvPr>
          <p:cNvSpPr txBox="1"/>
          <p:nvPr/>
        </p:nvSpPr>
        <p:spPr>
          <a:xfrm>
            <a:off x="304173" y="1525401"/>
            <a:ext cx="739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i="1" dirty="0">
                <a:solidFill>
                  <a:schemeClr val="accent5">
                    <a:lumMod val="50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การเกิด น้ำตกแจ้ซ้อน เกิดจากการไหลของน้ำจากลำห้วยแม่มอญ ไหลผ่านภูมิประเทศที่มีระดับความสูงแตกต่างกันกลายเป็นน้ำตกแจ้ซ้อนที่มีความสวยงามท่ามกลางผืนป่าเบญจพรรณ น้ำตกแห่งนี้ประกอบด้วยชั้นน้ำตกจำนวน 6 ชั้น ได้แก่ ชั้นที่ 1 ตาดหลวง 200 เมตร ชั้นที่ 2 ตาดไทร 240 เมตร</a:t>
            </a:r>
            <a:endParaRPr lang="en-US" i="1" dirty="0">
              <a:solidFill>
                <a:schemeClr val="accent5">
                  <a:lumMod val="50000"/>
                </a:schemeClr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C22F65-7943-45F1-AECF-CC143265D577}"/>
              </a:ext>
            </a:extLst>
          </p:cNvPr>
          <p:cNvSpPr/>
          <p:nvPr/>
        </p:nvSpPr>
        <p:spPr>
          <a:xfrm>
            <a:off x="226325" y="2358706"/>
            <a:ext cx="6964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i="1" dirty="0">
                <a:solidFill>
                  <a:schemeClr val="accent5">
                    <a:lumMod val="75000"/>
                  </a:schemeClr>
                </a:solidFill>
                <a:latin typeface="TH Baijam" panose="02000506000000020004" pitchFamily="2" charset="-34"/>
                <a:cs typeface="TH Baijam" panose="02000506000000020004" pitchFamily="2" charset="-34"/>
              </a:rPr>
              <a:t>“น้ำพุร้อนแจ้ซ้อน” เกิดจากแหล่งความร้อนใต้โลกของที่มาจากหินหนืดอยู่ระดับตื้นกว่าปกติ เนื่องจากบริเวณนี้ตั้งอยู่บนรอยเลื่อนของเปลือกโลกที่ยังมีพลังในการเคลื่อนตัวอยู่ เมื่อฝนตกน้ำฝนจะซึมลงไปตามช่องว่างระหว่างตามรอยแตกแยกของชั้นหิน น้ำที่ไหลลงไปก็จะถูกกักเก็บในชั้นหินอุ้มน้ำด้านล่างที่มีความร้อน</a:t>
            </a:r>
            <a:endParaRPr lang="en-US" i="1" dirty="0">
              <a:solidFill>
                <a:schemeClr val="accent5">
                  <a:lumMod val="75000"/>
                </a:schemeClr>
              </a:solidFill>
              <a:latin typeface="TH Baijam" panose="02000506000000020004" pitchFamily="2" charset="-34"/>
              <a:cs typeface="TH Baijam" panose="02000506000000020004" pitchFamily="2" charset="-34"/>
            </a:endParaRPr>
          </a:p>
        </p:txBody>
      </p:sp>
      <p:sp>
        <p:nvSpPr>
          <p:cNvPr id="34" name="Star: 4 Points 33">
            <a:extLst>
              <a:ext uri="{FF2B5EF4-FFF2-40B4-BE49-F238E27FC236}">
                <a16:creationId xmlns:a16="http://schemas.microsoft.com/office/drawing/2014/main" id="{1FBF1647-C873-488B-8C4C-27696128EBCA}"/>
              </a:ext>
            </a:extLst>
          </p:cNvPr>
          <p:cNvSpPr/>
          <p:nvPr/>
        </p:nvSpPr>
        <p:spPr>
          <a:xfrm>
            <a:off x="85447" y="2448731"/>
            <a:ext cx="225177" cy="249492"/>
          </a:xfrm>
          <a:prstGeom prst="star4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90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</TotalTime>
  <Words>170</Words>
  <Application>Microsoft Office PowerPoint</Application>
  <PresentationFormat>Custom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Aparajita</vt:lpstr>
      <vt:lpstr>Arial</vt:lpstr>
      <vt:lpstr>Bell MT</vt:lpstr>
      <vt:lpstr>Blackadder ITC</vt:lpstr>
      <vt:lpstr>Calibri</vt:lpstr>
      <vt:lpstr>Calibri Light</vt:lpstr>
      <vt:lpstr>Cooper Black</vt:lpstr>
      <vt:lpstr>DokChampa</vt:lpstr>
      <vt:lpstr>JasmineUPC</vt:lpstr>
      <vt:lpstr>TH Baijam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 4-6</dc:creator>
  <cp:lastModifiedBy>pm 4-6</cp:lastModifiedBy>
  <cp:revision>27</cp:revision>
  <dcterms:created xsi:type="dcterms:W3CDTF">2023-06-09T02:25:12Z</dcterms:created>
  <dcterms:modified xsi:type="dcterms:W3CDTF">2023-09-15T03:09:31Z</dcterms:modified>
</cp:coreProperties>
</file>